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embeddedFontLst>
    <p:embeddedFont>
      <p:font typeface="Comfortaa" panose="020B0604020202020204" charset="0"/>
      <p:regular r:id="rId6"/>
      <p:bold r:id="rId7"/>
    </p:embeddedFont>
    <p:embeddedFont>
      <p:font typeface="Roboto"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2" d="100"/>
          <a:sy n="102" d="100"/>
        </p:scale>
        <p:origin x="-456" y="1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font" Target="fonts/font6.fntdata"/><Relationship Id="rId5" Type="http://schemas.openxmlformats.org/officeDocument/2006/relationships/notesMaster" Target="notesMasters/notesMaster1.xml"/><Relationship Id="rId15" Type="http://schemas.openxmlformats.org/officeDocument/2006/relationships/tableStyles" Target="tableStyles.xml"/><Relationship Id="rId10"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6914598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80482e6576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80482e6576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0482e6576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80482e6576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Google Shape;13;p2"/>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Google Shape;14;p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Google Shape;58;p11"/>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Google Shape;59;p11"/>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Google Shape;60;p1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1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no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Google Shape;17;p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4"/>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Google Shape;22;p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5"/>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Google Shape;28;p5"/>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6"/>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Google Shape;35;p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7"/>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Google Shape;41;p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Google Shape;44;p8"/>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9"/>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Google Shape;49;p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0"/>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0"/>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Google Shape;56;p1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Google Shape;7;p1"/>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3"/>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a:solidFill>
                  <a:srgbClr val="000000"/>
                </a:solidFill>
                <a:latin typeface="Comfortaa"/>
                <a:ea typeface="Comfortaa"/>
                <a:cs typeface="Comfortaa"/>
                <a:sym typeface="Comfortaa"/>
              </a:rPr>
              <a:t>My dino discovery</a:t>
            </a:r>
            <a:endParaRPr b="1">
              <a:solidFill>
                <a:srgbClr val="000000"/>
              </a:solidFill>
              <a:latin typeface="Comfortaa"/>
              <a:ea typeface="Comfortaa"/>
              <a:cs typeface="Comfortaa"/>
              <a:sym typeface="Comfortaa"/>
            </a:endParaRPr>
          </a:p>
        </p:txBody>
      </p:sp>
      <p:sp>
        <p:nvSpPr>
          <p:cNvPr id="68" name="Google Shape;68;p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rgbClr val="000000"/>
                </a:solidFill>
                <a:latin typeface="Comfortaa"/>
                <a:ea typeface="Comfortaa"/>
                <a:cs typeface="Comfortaa"/>
                <a:sym typeface="Comfortaa"/>
              </a:rPr>
              <a:t>By Dylan</a:t>
            </a:r>
            <a:endParaRPr b="1">
              <a:solidFill>
                <a:srgbClr val="000000"/>
              </a:solidFill>
              <a:latin typeface="Comfortaa"/>
              <a:ea typeface="Comfortaa"/>
              <a:cs typeface="Comfortaa"/>
              <a:sym typeface="Comfortaa"/>
            </a:endParaRPr>
          </a:p>
        </p:txBody>
      </p:sp>
      <p:sp>
        <p:nvSpPr>
          <p:cNvPr id="69" name="Google Shape;69;p13"/>
          <p:cNvSpPr/>
          <p:nvPr/>
        </p:nvSpPr>
        <p:spPr>
          <a:xfrm>
            <a:off x="0" y="0"/>
            <a:ext cx="9144000" cy="514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additive="base">
                                        <p:cTn id="7" dur="1000"/>
                                        <p:tgtEl>
                                          <p:spTgt spid="67"/>
                                        </p:tgtEl>
                                        <p:attrNameLst>
                                          <p:attrName>ppt_w</p:attrName>
                                        </p:attrNameLst>
                                      </p:cBhvr>
                                      <p:tavLst>
                                        <p:tav tm="0">
                                          <p:val>
                                            <p:strVal val="0"/>
                                          </p:val>
                                        </p:tav>
                                        <p:tav tm="100000">
                                          <p:val>
                                            <p:strVal val="#ppt_w"/>
                                          </p:val>
                                        </p:tav>
                                      </p:tavLst>
                                    </p:anim>
                                    <p:anim calcmode="lin" valueType="num">
                                      <p:cBhvr additive="base">
                                        <p:cTn id="8" dur="1000"/>
                                        <p:tgtEl>
                                          <p:spTgt spid="67"/>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8"/>
                                        </p:tgtEl>
                                        <p:attrNameLst>
                                          <p:attrName>style.visibility</p:attrName>
                                        </p:attrNameLst>
                                      </p:cBhvr>
                                      <p:to>
                                        <p:strVal val="visible"/>
                                      </p:to>
                                    </p:set>
                                    <p:anim calcmode="lin" valueType="num">
                                      <p:cBhvr additive="base">
                                        <p:cTn id="13" dur="1000"/>
                                        <p:tgtEl>
                                          <p:spTgt spid="68"/>
                                        </p:tgtEl>
                                        <p:attrNameLst>
                                          <p:attrName>ppt_w</p:attrName>
                                        </p:attrNameLst>
                                      </p:cBhvr>
                                      <p:tavLst>
                                        <p:tav tm="0">
                                          <p:val>
                                            <p:strVal val="0"/>
                                          </p:val>
                                        </p:tav>
                                        <p:tav tm="100000">
                                          <p:val>
                                            <p:strVal val="#ppt_w"/>
                                          </p:val>
                                        </p:tav>
                                      </p:tavLst>
                                    </p:anim>
                                    <p:anim calcmode="lin" valueType="num">
                                      <p:cBhvr additive="base">
                                        <p:cTn id="14" dur="1000"/>
                                        <p:tgtEl>
                                          <p:spTgt spid="68"/>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a:solidFill>
                  <a:srgbClr val="000000"/>
                </a:solidFill>
                <a:latin typeface="Comfortaa"/>
                <a:ea typeface="Comfortaa"/>
                <a:cs typeface="Comfortaa"/>
                <a:sym typeface="Comfortaa"/>
              </a:rPr>
              <a:t>Description</a:t>
            </a:r>
            <a:endParaRPr b="1">
              <a:solidFill>
                <a:srgbClr val="000000"/>
              </a:solidFill>
              <a:latin typeface="Comfortaa"/>
              <a:ea typeface="Comfortaa"/>
              <a:cs typeface="Comfortaa"/>
              <a:sym typeface="Comfortaa"/>
            </a:endParaRPr>
          </a:p>
        </p:txBody>
      </p:sp>
      <p:sp>
        <p:nvSpPr>
          <p:cNvPr id="75" name="Google Shape;75;p14"/>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b="1">
                <a:solidFill>
                  <a:srgbClr val="000000"/>
                </a:solidFill>
                <a:latin typeface="Comfortaa"/>
                <a:ea typeface="Comfortaa"/>
                <a:cs typeface="Comfortaa"/>
                <a:sym typeface="Comfortaa"/>
              </a:rPr>
              <a:t>With wings the length of a bus this omnivore has the most spectacular phantasmagoric appearance. Its feathers are the most wonderful array of colors with blues, blacks oranges and reds. If it were still alive you would be able to spot it from a mile away!  </a:t>
            </a:r>
            <a:endParaRPr b="1">
              <a:solidFill>
                <a:srgbClr val="000000"/>
              </a:solidFill>
              <a:latin typeface="Comfortaa"/>
              <a:ea typeface="Comfortaa"/>
              <a:cs typeface="Comfortaa"/>
              <a:sym typeface="Comfortaa"/>
            </a:endParaRPr>
          </a:p>
        </p:txBody>
      </p:sp>
      <p:sp>
        <p:nvSpPr>
          <p:cNvPr id="76" name="Google Shape;76;p14"/>
          <p:cNvSpPr/>
          <p:nvPr/>
        </p:nvSpPr>
        <p:spPr>
          <a:xfrm>
            <a:off x="0" y="0"/>
            <a:ext cx="9144000" cy="51435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fade">
                                      <p:cBhvr>
                                        <p:cTn id="7" dur="1000"/>
                                        <p:tgtEl>
                                          <p:spTgt spid="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5"/>
                                        </p:tgtEl>
                                        <p:attrNameLst>
                                          <p:attrName>style.visibility</p:attrName>
                                        </p:attrNameLst>
                                      </p:cBhvr>
                                      <p:to>
                                        <p:strVal val="visible"/>
                                      </p:to>
                                    </p:set>
                                    <p:animEffect transition="in" filter="fade">
                                      <p:cBhvr>
                                        <p:cTn id="12" dur="1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5"/>
          <p:cNvSpPr txBox="1">
            <a:spLocks noGrp="1"/>
          </p:cNvSpPr>
          <p:nvPr>
            <p:ph type="title"/>
          </p:nvPr>
        </p:nvSpPr>
        <p:spPr>
          <a:xfrm>
            <a:off x="460950" y="752450"/>
            <a:ext cx="8222100" cy="767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GB" b="1">
                <a:solidFill>
                  <a:srgbClr val="000000"/>
                </a:solidFill>
                <a:latin typeface="Comfortaa"/>
                <a:ea typeface="Comfortaa"/>
                <a:cs typeface="Comfortaa"/>
                <a:sym typeface="Comfortaa"/>
              </a:rPr>
              <a:t>Facts:</a:t>
            </a:r>
            <a:endParaRPr b="1">
              <a:solidFill>
                <a:srgbClr val="000000"/>
              </a:solidFill>
              <a:latin typeface="Comfortaa"/>
              <a:ea typeface="Comfortaa"/>
              <a:cs typeface="Comfortaa"/>
              <a:sym typeface="Comfortaa"/>
            </a:endParaRPr>
          </a:p>
        </p:txBody>
      </p:sp>
      <p:sp>
        <p:nvSpPr>
          <p:cNvPr id="82" name="Google Shape;82;p15"/>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b="1">
                <a:solidFill>
                  <a:srgbClr val="000000"/>
                </a:solidFill>
                <a:latin typeface="Comfortaa"/>
                <a:ea typeface="Comfortaa"/>
                <a:cs typeface="Comfortaa"/>
                <a:sym typeface="Comfortaa"/>
              </a:rPr>
              <a:t>Name:  diswoo pronunciation DIS WOO </a:t>
            </a:r>
            <a:endParaRPr b="1">
              <a:solidFill>
                <a:srgbClr val="000000"/>
              </a:solidFill>
              <a:latin typeface="Comfortaa"/>
              <a:ea typeface="Comfortaa"/>
              <a:cs typeface="Comfortaa"/>
              <a:sym typeface="Comfortaa"/>
            </a:endParaRPr>
          </a:p>
          <a:p>
            <a:pPr marL="0" lvl="0" indent="0" algn="l" rtl="0">
              <a:spcBef>
                <a:spcPts val="1600"/>
              </a:spcBef>
              <a:spcAft>
                <a:spcPts val="0"/>
              </a:spcAft>
              <a:buNone/>
            </a:pPr>
            <a:r>
              <a:rPr lang="en-GB" b="1">
                <a:solidFill>
                  <a:srgbClr val="000000"/>
                </a:solidFill>
                <a:latin typeface="Comfortaa"/>
                <a:ea typeface="Comfortaa"/>
                <a:cs typeface="Comfortaa"/>
                <a:sym typeface="Comfortaa"/>
              </a:rPr>
              <a:t>Weight: 100 kg </a:t>
            </a:r>
            <a:endParaRPr b="1">
              <a:solidFill>
                <a:srgbClr val="000000"/>
              </a:solidFill>
              <a:latin typeface="Comfortaa"/>
              <a:ea typeface="Comfortaa"/>
              <a:cs typeface="Comfortaa"/>
              <a:sym typeface="Comfortaa"/>
            </a:endParaRPr>
          </a:p>
          <a:p>
            <a:pPr marL="0" lvl="0" indent="0" algn="l" rtl="0">
              <a:spcBef>
                <a:spcPts val="1600"/>
              </a:spcBef>
              <a:spcAft>
                <a:spcPts val="0"/>
              </a:spcAft>
              <a:buNone/>
            </a:pPr>
            <a:r>
              <a:rPr lang="en-GB" b="1">
                <a:solidFill>
                  <a:srgbClr val="000000"/>
                </a:solidFill>
                <a:latin typeface="Comfortaa"/>
                <a:ea typeface="Comfortaa"/>
                <a:cs typeface="Comfortaa"/>
                <a:sym typeface="Comfortaa"/>
              </a:rPr>
              <a:t>Bone structure: hollow</a:t>
            </a:r>
            <a:endParaRPr b="1">
              <a:solidFill>
                <a:srgbClr val="000000"/>
              </a:solidFill>
              <a:latin typeface="Comfortaa"/>
              <a:ea typeface="Comfortaa"/>
              <a:cs typeface="Comfortaa"/>
              <a:sym typeface="Comfortaa"/>
            </a:endParaRPr>
          </a:p>
          <a:p>
            <a:pPr marL="0" lvl="0" indent="0" algn="l" rtl="0">
              <a:spcBef>
                <a:spcPts val="1600"/>
              </a:spcBef>
              <a:spcAft>
                <a:spcPts val="0"/>
              </a:spcAft>
              <a:buNone/>
            </a:pPr>
            <a:r>
              <a:rPr lang="en-GB" b="1">
                <a:solidFill>
                  <a:srgbClr val="000000"/>
                </a:solidFill>
                <a:latin typeface="Comfortaa"/>
                <a:ea typeface="Comfortaa"/>
                <a:cs typeface="Comfortaa"/>
                <a:sym typeface="Comfortaa"/>
              </a:rPr>
              <a:t>Alive for: 500,000,000 yrs</a:t>
            </a:r>
            <a:endParaRPr b="1">
              <a:solidFill>
                <a:srgbClr val="000000"/>
              </a:solidFill>
              <a:latin typeface="Comfortaa"/>
              <a:ea typeface="Comfortaa"/>
              <a:cs typeface="Comfortaa"/>
              <a:sym typeface="Comfortaa"/>
            </a:endParaRPr>
          </a:p>
          <a:p>
            <a:pPr marL="0" lvl="0" indent="0" algn="l" rtl="0">
              <a:spcBef>
                <a:spcPts val="1600"/>
              </a:spcBef>
              <a:spcAft>
                <a:spcPts val="1600"/>
              </a:spcAft>
              <a:buNone/>
            </a:pPr>
            <a:endParaRPr b="1">
              <a:solidFill>
                <a:srgbClr val="000000"/>
              </a:solidFill>
              <a:latin typeface="Comfortaa"/>
              <a:ea typeface="Comfortaa"/>
              <a:cs typeface="Comfortaa"/>
              <a:sym typeface="Comfortaa"/>
            </a:endParaRPr>
          </a:p>
        </p:txBody>
      </p:sp>
      <p:sp>
        <p:nvSpPr>
          <p:cNvPr id="83" name="Google Shape;83;p15"/>
          <p:cNvSpPr/>
          <p:nvPr/>
        </p:nvSpPr>
        <p:spPr>
          <a:xfrm>
            <a:off x="10950" y="20550"/>
            <a:ext cx="9144000" cy="51024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1"/>
                                        </p:tgtEl>
                                        <p:attrNameLst>
                                          <p:attrName>style.visibility</p:attrName>
                                        </p:attrNameLst>
                                      </p:cBhvr>
                                      <p:to>
                                        <p:strVal val="visible"/>
                                      </p:to>
                                    </p:set>
                                    <p:animEffect transition="in" filter="fade">
                                      <p:cBhvr>
                                        <p:cTn id="7" dur="1000"/>
                                        <p:tgtEl>
                                          <p:spTgt spid="8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2"/>
                                        </p:tgtEl>
                                        <p:attrNameLst>
                                          <p:attrName>style.visibility</p:attrName>
                                        </p:attrNameLst>
                                      </p:cBhvr>
                                      <p:to>
                                        <p:strVal val="visible"/>
                                      </p:to>
                                    </p:set>
                                    <p:animEffect transition="in" filter="fade">
                                      <p:cBhvr>
                                        <p:cTn id="12" dur="1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77</Words>
  <Application>Microsoft Office PowerPoint</Application>
  <PresentationFormat>On-screen Show (16:9)</PresentationFormat>
  <Paragraphs>9</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Comfortaa</vt:lpstr>
      <vt:lpstr>Roboto</vt:lpstr>
      <vt:lpstr>Material</vt:lpstr>
      <vt:lpstr>My dino discovery</vt:lpstr>
      <vt:lpstr>Description</vt:lpstr>
      <vt:lpstr>Facts: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dino discovery</dc:title>
  <dc:creator>Sun Hill</dc:creator>
  <cp:lastModifiedBy>Sun Hill</cp:lastModifiedBy>
  <cp:revision>1</cp:revision>
  <dcterms:modified xsi:type="dcterms:W3CDTF">2020-06-10T16:22:12Z</dcterms:modified>
</cp:coreProperties>
</file>